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42275" y="0"/>
            <a:ext cx="325945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12267" y="0"/>
            <a:ext cx="5319465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55791" y="0"/>
            <a:ext cx="5432417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71432" y="0"/>
            <a:ext cx="5201136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83180" y="0"/>
            <a:ext cx="5577640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0859" y="0"/>
            <a:ext cx="4862282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CPH2083</dc:creator>
  <dcterms:created xsi:type="dcterms:W3CDTF">2015-05-11T15:30:45Z</dcterms:created>
  <dcterms:modified xsi:type="dcterms:W3CDTF">2022-03-16T00:21:03Z</dcterms:modified>
</cp:coreProperties>
</file>